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0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PROGRAMA DE CONSERVAÇÃO AUDITIVA - RECICLAGEM</a:t>
            </a:r>
          </a:p>
          <a:p>
            <a:pPr algn="ctr">
              <a:lnSpc>
                <a:spcPct val="150000"/>
              </a:lnSpc>
            </a:pPr>
            <a:endParaRPr lang="pt-BR" altLang="pt-B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1 hora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2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952625" y="363538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8" name="CaixaDeTexto 1">
            <a:extLst>
              <a:ext uri="{FF2B5EF4-FFF2-40B4-BE49-F238E27FC236}">
                <a16:creationId xmlns:a16="http://schemas.microsoft.com/office/drawing/2014/main" id="{C9AB6B16-58AA-B0EE-44FD-6AC7243D3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263" y="990501"/>
            <a:ext cx="6480347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A necessidade do uso da proteção auditiva e efeitos no organismo;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A necessidade de informar o seu supervisor de qualquer problema que tenha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ocorrido consigo devido ao uso do protetor auditivo, ou com seus colegas de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trabalho;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Explicação do porque de a proteção coletiva não estar sendo realizada, ou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não ser adequada, e o que está sendo feito para diminuir ou eliminar a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necessidade de uso de protetores auditivos;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Explicação do porque de ter sido escolhido aquele tipo de protetor;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Explicação sobre a operação, capacidade e as limitações do protetor auditivo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selecionado;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Instruções sobre inspeção e colocação correta do protetor;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Explicações de como manter e guardar o protetor;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Os efeitos à saúde ocasionados pela exposição a nível de pressão sonora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elevado;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A interpretação dos resultados dos exames audiométricos;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Concepção, metodologia, estratégia e interpretação dos resultados das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avaliações ambientais;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Medidas de proteção coletivas e individuais possíveis.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endParaRPr lang="pt-BR" altLang="pt-BR" sz="1100" dirty="0">
              <a:latin typeface="CIDFont+F1"/>
            </a:endParaRP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Referência: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NR 7 - Programa de Controle Médico de Saúde Ocupacional - PCMSO</a:t>
            </a:r>
            <a:endParaRPr lang="pt-BR" altLang="pt-BR" sz="1100" dirty="0"/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438" y="4579938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2392</TotalTime>
  <Words>317</Words>
  <Application>Microsoft Office PowerPoint</Application>
  <PresentationFormat>Personalizar</PresentationFormat>
  <Paragraphs>47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299</cp:revision>
  <cp:lastPrinted>2023-01-18T11:46:20Z</cp:lastPrinted>
  <dcterms:created xsi:type="dcterms:W3CDTF">1996-09-21T19:33:27Z</dcterms:created>
  <dcterms:modified xsi:type="dcterms:W3CDTF">2024-08-19T16:35:03Z</dcterms:modified>
</cp:coreProperties>
</file>